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9" r:id="rId3"/>
    <p:sldId id="383" r:id="rId4"/>
    <p:sldId id="386" r:id="rId5"/>
    <p:sldId id="387" r:id="rId6"/>
    <p:sldId id="380" r:id="rId7"/>
    <p:sldId id="359" r:id="rId8"/>
    <p:sldId id="360" r:id="rId9"/>
    <p:sldId id="382" r:id="rId10"/>
    <p:sldId id="378" r:id="rId11"/>
    <p:sldId id="381" r:id="rId12"/>
    <p:sldId id="257" r:id="rId13"/>
    <p:sldId id="313" r:id="rId14"/>
    <p:sldId id="310" r:id="rId15"/>
    <p:sldId id="274" r:id="rId16"/>
    <p:sldId id="312" r:id="rId17"/>
    <p:sldId id="323" r:id="rId18"/>
    <p:sldId id="287" r:id="rId19"/>
    <p:sldId id="363" r:id="rId20"/>
    <p:sldId id="324" r:id="rId21"/>
    <p:sldId id="328" r:id="rId22"/>
    <p:sldId id="385" r:id="rId23"/>
    <p:sldId id="370" r:id="rId24"/>
    <p:sldId id="354" r:id="rId25"/>
    <p:sldId id="335" r:id="rId26"/>
    <p:sldId id="320" r:id="rId27"/>
    <p:sldId id="3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F184-B960-62FB-4355-5627BC6BF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71731-C710-731F-AF6B-A1BF1A679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B5FBB-62CA-1875-A810-7E76C9EE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2BE6-0659-C529-57C9-29DCC94B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9F818-E58B-DBA1-35E0-EA948033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4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CC42-9E60-9B56-68AD-3AD2AAC8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2717E-AE14-5AA0-7696-0F688CB7A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D1248-1E2D-5790-5DD7-9301A7E2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4EC8-8582-A6BC-60C7-78FC45E5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144FA-5838-7F8E-A4DC-96F8D61A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62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292DF-2E6F-49B6-9819-6D78FC467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E225-4C23-020B-08AD-15D4CF8D1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79CF8-C11C-212C-984A-835F9EDF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92C-2E4D-9FA5-8CEF-D5ED64A7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604D-5855-C14C-59E2-769995EE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22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8E17-C14B-F3EA-3DDD-FC366557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DB66-A8AD-9420-1299-2F44C817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B9B01-58A4-012D-D375-11C61F3A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0C97C-4E21-C714-E866-9E676AB9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EAE83-34C6-3BA4-4B06-A0661877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51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EF3F-6D00-59BF-10DC-E7B3E9B1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E893-8031-A2B0-0AE2-02AE896D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9172F-A981-A278-C913-8D516E80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F684-1B1D-F72F-179B-182BAB20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6AAF-A846-946A-32D4-F33BC0D9C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35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1F97-55FE-E85F-BDCE-0051D68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7108-B948-748C-2D8A-207FA0A60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8AC9-5874-507E-D84C-72E06D8DD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A7443-7949-A846-3EEE-1C58082C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ACCAF-4710-8B53-A5A9-61F626A2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A54B4-4144-8E52-C964-4A2A1AC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39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E2E8-0532-C846-6388-8CF79E58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1282-B7BB-E360-E006-D974B5D41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7C36A-1AD9-2F4D-D45C-F99F809A6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C83DA-6F1B-9ED5-ABCA-BD49BA80C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0160E-2ED9-6070-BC58-C4BCD4132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CC9DC-878D-F8D0-653A-0F5ACE99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3F26B-2EA9-030E-A21D-EECCBDAA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E5F94-5D00-063F-91CD-46B64FCB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34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AF66-530E-00D2-F8D4-B0BEF7D6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C9F8A-B018-C47C-68CA-7BBFF10C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C9EA-2305-ECE9-AC90-679C94E0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ECD86-696F-0265-B5EA-343599D6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45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1D457-3C07-5C8A-88A4-AB29C032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F8ED0-F6A8-2785-A8FD-CF46345A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53CE8-0FF9-F595-EB38-89B0980F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3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E634-DB1C-E464-5C2B-8A1E909C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0F96-15F7-3A53-1D6B-6AAF87A3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3D9CA-C1B4-E432-375A-B8CFAFC2A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7FB6B-8607-CF21-4CC4-38B3CAA0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56254-5364-01DD-7586-55089F4C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D9740-FB8B-2CC6-969A-ADC678F8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9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97EB-A697-DCD0-CC8F-9A250834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77CCA-C04A-3116-E2D8-8080AD4EE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DDCB5-0648-4250-6588-834ED75BC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F7704-86CC-88F0-AD6B-42D614CC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86E0-DD8A-8367-2073-7B9F6319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E4213-E74C-609F-6F0C-85C747A9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45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45954-FB14-FC07-BA62-DE5975DE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F360F-B5A1-5B77-9260-2887337B6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2550-4A78-71C1-FD9B-21B7D66FE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D6B8-089E-4666-9A92-BED0BA710177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54FD6-52A9-0492-EC2D-180B751C0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1AA6-DE21-54BD-8049-41488742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53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12EF-99D8-76D8-9862-6CD45461D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800"/>
            <a:ext cx="9144000" cy="2387600"/>
          </a:xfrm>
        </p:spPr>
        <p:txBody>
          <a:bodyPr>
            <a:normAutofit/>
          </a:bodyPr>
          <a:lstStyle/>
          <a:p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Wedding décor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890C0-5B01-940C-D3B3-4E746B19E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989" y="3267635"/>
            <a:ext cx="9144000" cy="1655762"/>
          </a:xfrm>
        </p:spPr>
        <p:txBody>
          <a:bodyPr>
            <a:normAutofit/>
          </a:bodyPr>
          <a:lstStyle/>
          <a:p>
            <a:r>
              <a:rPr lang="en-IN" sz="8800" dirty="0">
                <a:latin typeface="Edwardian Script ITC" panose="030303020407070D0804" pitchFamily="66" charset="0"/>
              </a:rPr>
              <a:t>Kale family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978A-C019-4323-77C9-1FEDC299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09" y="4686671"/>
            <a:ext cx="1929982" cy="19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71807-1A58-4AED-92D9-6B56427F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06" y="1264024"/>
            <a:ext cx="4984376" cy="49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83DEFF-D844-4B63-B4C8-C99688B94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48" y="391577"/>
            <a:ext cx="4171996" cy="6257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830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DA45C-5B10-461E-9F61-7510951C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1" y="2363410"/>
            <a:ext cx="5560359" cy="3706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450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75F6B8-A194-16FF-1ECE-02132D5309D0}"/>
              </a:ext>
            </a:extLst>
          </p:cNvPr>
          <p:cNvSpPr txBox="1"/>
          <p:nvPr/>
        </p:nvSpPr>
        <p:spPr>
          <a:xfrm>
            <a:off x="3553028" y="2660674"/>
            <a:ext cx="60943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Haldi</a:t>
            </a:r>
            <a:r>
              <a:rPr lang="en-IN" sz="8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décor </a:t>
            </a:r>
            <a:endParaRPr lang="en-IN" sz="8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7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C9F8F-928B-4BF6-B658-27432C3DB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93" y="1810871"/>
            <a:ext cx="4426239" cy="4598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102F2-2F90-4384-9F1C-E9A956623251}"/>
              </a:ext>
            </a:extLst>
          </p:cNvPr>
          <p:cNvSpPr txBox="1"/>
          <p:nvPr/>
        </p:nvSpPr>
        <p:spPr>
          <a:xfrm>
            <a:off x="2626658" y="828310"/>
            <a:ext cx="645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Entry Gate at Terrace</a:t>
            </a:r>
          </a:p>
        </p:txBody>
      </p:sp>
    </p:spTree>
    <p:extLst>
      <p:ext uri="{BB962C8B-B14F-4D97-AF65-F5344CB8AC3E}">
        <p14:creationId xmlns:p14="http://schemas.microsoft.com/office/powerpoint/2010/main" val="317746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EE6FA-1D79-4CF6-8BDB-DA4D923C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74" y="1566209"/>
            <a:ext cx="7150100" cy="471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02CB5-8884-4947-8C73-C5DDA22E1D75}"/>
              </a:ext>
            </a:extLst>
          </p:cNvPr>
          <p:cNvSpPr txBox="1"/>
          <p:nvPr/>
        </p:nvSpPr>
        <p:spPr>
          <a:xfrm>
            <a:off x="2626658" y="828310"/>
            <a:ext cx="645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Haldi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Setup at Terrace</a:t>
            </a:r>
          </a:p>
        </p:txBody>
      </p:sp>
    </p:spTree>
    <p:extLst>
      <p:ext uri="{BB962C8B-B14F-4D97-AF65-F5344CB8AC3E}">
        <p14:creationId xmlns:p14="http://schemas.microsoft.com/office/powerpoint/2010/main" val="32032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3522D-9E74-96BD-2C91-03D693A33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2" y="609600"/>
            <a:ext cx="3357055" cy="5038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7B214-8A93-409C-3907-62A980555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03889"/>
            <a:ext cx="36576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F2049-36C8-05EC-201D-C8647329B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63" y="735106"/>
            <a:ext cx="4030344" cy="3989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67938-703D-29BA-DB60-58EE46B90368}"/>
              </a:ext>
            </a:extLst>
          </p:cNvPr>
          <p:cNvSpPr txBox="1"/>
          <p:nvPr/>
        </p:nvSpPr>
        <p:spPr>
          <a:xfrm>
            <a:off x="5181600" y="-10510"/>
            <a:ext cx="37881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Monotype Corsiva" panose="03010101010201010101" pitchFamily="66" charset="0"/>
              </a:rPr>
              <a:t>Elements at Hall</a:t>
            </a:r>
          </a:p>
        </p:txBody>
      </p:sp>
    </p:spTree>
    <p:extLst>
      <p:ext uri="{BB962C8B-B14F-4D97-AF65-F5344CB8AC3E}">
        <p14:creationId xmlns:p14="http://schemas.microsoft.com/office/powerpoint/2010/main" val="189087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48268-DFA3-45DB-81D0-9D1ACAEF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9020"/>
          <a:stretch/>
        </p:blipFill>
        <p:spPr>
          <a:xfrm>
            <a:off x="444220" y="2501151"/>
            <a:ext cx="5143500" cy="401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5083C-E646-4605-8564-1B61C1E83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05" y="0"/>
            <a:ext cx="45774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3EFAB-B39F-4DF0-B906-C51F37BB94B5}"/>
              </a:ext>
            </a:extLst>
          </p:cNvPr>
          <p:cNvSpPr txBox="1"/>
          <p:nvPr/>
        </p:nvSpPr>
        <p:spPr>
          <a:xfrm>
            <a:off x="699248" y="340660"/>
            <a:ext cx="6535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Monotype Corsiva" panose="03010101010201010101" pitchFamily="66" charset="0"/>
                <a:ea typeface="Cambria" panose="02040503050406030204" pitchFamily="18" charset="0"/>
              </a:rPr>
              <a:t>Elements at Terrace</a:t>
            </a:r>
          </a:p>
        </p:txBody>
      </p:sp>
    </p:spTree>
    <p:extLst>
      <p:ext uri="{BB962C8B-B14F-4D97-AF65-F5344CB8AC3E}">
        <p14:creationId xmlns:p14="http://schemas.microsoft.com/office/powerpoint/2010/main" val="70595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21C03-32BE-4171-BC8E-B5D150E1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4" y="590571"/>
            <a:ext cx="4123749" cy="5496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021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34F180-7D2C-0B0B-9B29-D61AC8736D32}"/>
              </a:ext>
            </a:extLst>
          </p:cNvPr>
          <p:cNvSpPr txBox="1"/>
          <p:nvPr/>
        </p:nvSpPr>
        <p:spPr>
          <a:xfrm>
            <a:off x="2643620" y="2767280"/>
            <a:ext cx="72693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Wedding  Décor </a:t>
            </a:r>
            <a:endParaRPr lang="en-IN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77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87155-2197-47A7-BFC4-C7E9D6A2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71" y="497710"/>
            <a:ext cx="4085863" cy="6128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9A7E50-F2CF-4B94-A3D6-841E5A34B1F1}"/>
              </a:ext>
            </a:extLst>
          </p:cNvPr>
          <p:cNvSpPr txBox="1"/>
          <p:nvPr/>
        </p:nvSpPr>
        <p:spPr>
          <a:xfrm>
            <a:off x="6447099" y="2722944"/>
            <a:ext cx="373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Stairs Décor </a:t>
            </a:r>
          </a:p>
        </p:txBody>
      </p:sp>
    </p:spTree>
    <p:extLst>
      <p:ext uri="{BB962C8B-B14F-4D97-AF65-F5344CB8AC3E}">
        <p14:creationId xmlns:p14="http://schemas.microsoft.com/office/powerpoint/2010/main" val="7258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27098C-0AE9-44D4-96F9-495552A6E4E9}"/>
              </a:ext>
            </a:extLst>
          </p:cNvPr>
          <p:cNvSpPr txBox="1"/>
          <p:nvPr/>
        </p:nvSpPr>
        <p:spPr>
          <a:xfrm>
            <a:off x="3039036" y="2814917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Mehendi</a:t>
            </a: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 or Sagan Decor</a:t>
            </a:r>
          </a:p>
        </p:txBody>
      </p:sp>
    </p:spTree>
    <p:extLst>
      <p:ext uri="{BB962C8B-B14F-4D97-AF65-F5344CB8AC3E}">
        <p14:creationId xmlns:p14="http://schemas.microsoft.com/office/powerpoint/2010/main" val="160351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A50D4-C716-41D1-AEF0-FD89B0F5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47859" r="2174"/>
          <a:stretch/>
        </p:blipFill>
        <p:spPr>
          <a:xfrm>
            <a:off x="80682" y="1494375"/>
            <a:ext cx="5821753" cy="3053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E2D33-B574-405F-A9BB-51A86D3EF6EE}"/>
              </a:ext>
            </a:extLst>
          </p:cNvPr>
          <p:cNvSpPr txBox="1"/>
          <p:nvPr/>
        </p:nvSpPr>
        <p:spPr>
          <a:xfrm>
            <a:off x="3301402" y="350819"/>
            <a:ext cx="342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Reception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B61EF-5AC8-4A33-9DB0-41FB1DB42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4465"/>
            <a:ext cx="5934706" cy="415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90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07369-16D2-4F8A-81AB-B45876702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0173"/>
            <a:ext cx="3572773" cy="4535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9DF19-66DF-484E-A8C9-9BCF02B2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3" y="219636"/>
            <a:ext cx="3988387" cy="4985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07D51C-E505-4EEE-806C-76FFF2A8CD96}"/>
              </a:ext>
            </a:extLst>
          </p:cNvPr>
          <p:cNvSpPr txBox="1"/>
          <p:nvPr/>
        </p:nvSpPr>
        <p:spPr>
          <a:xfrm>
            <a:off x="9789459" y="2505670"/>
            <a:ext cx="2662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Gate will be in this Pattern with red </a:t>
            </a:r>
            <a:r>
              <a:rPr lang="en-US" dirty="0" err="1"/>
              <a:t>Colour</a:t>
            </a:r>
            <a:r>
              <a:rPr lang="en-US" dirty="0"/>
              <a:t> at top and Golden at Pillars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322C3-E5D1-44AE-A36E-B596E97A544F}"/>
              </a:ext>
            </a:extLst>
          </p:cNvPr>
          <p:cNvSpPr txBox="1"/>
          <p:nvPr/>
        </p:nvSpPr>
        <p:spPr>
          <a:xfrm>
            <a:off x="268941" y="5504330"/>
            <a:ext cx="437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Such Props will be Placed at both side and flower arrangement from Both Side </a:t>
            </a:r>
          </a:p>
        </p:txBody>
      </p:sp>
    </p:spTree>
    <p:extLst>
      <p:ext uri="{BB962C8B-B14F-4D97-AF65-F5344CB8AC3E}">
        <p14:creationId xmlns:p14="http://schemas.microsoft.com/office/powerpoint/2010/main" val="218993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749B7-8017-45DB-88CE-8030D0051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1" y="1603039"/>
            <a:ext cx="7162800" cy="477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AE428-F0B1-4E56-ABD5-206839963DF3}"/>
              </a:ext>
            </a:extLst>
          </p:cNvPr>
          <p:cNvSpPr txBox="1"/>
          <p:nvPr/>
        </p:nvSpPr>
        <p:spPr>
          <a:xfrm>
            <a:off x="3733800" y="701040"/>
            <a:ext cx="3063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View Cutter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80058-D925-4499-B64C-5AE49D2B8E78}"/>
              </a:ext>
            </a:extLst>
          </p:cNvPr>
          <p:cNvSpPr txBox="1"/>
          <p:nvPr/>
        </p:nvSpPr>
        <p:spPr>
          <a:xfrm>
            <a:off x="9054353" y="3056965"/>
            <a:ext cx="223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Cutter </a:t>
            </a:r>
          </a:p>
          <a:p>
            <a:r>
              <a:rPr lang="en-US" dirty="0"/>
              <a:t>2- 4*8 Ft Stand</a:t>
            </a:r>
          </a:p>
        </p:txBody>
      </p:sp>
    </p:spTree>
    <p:extLst>
      <p:ext uri="{BB962C8B-B14F-4D97-AF65-F5344CB8AC3E}">
        <p14:creationId xmlns:p14="http://schemas.microsoft.com/office/powerpoint/2010/main" val="1521161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DAA208-FD4B-472B-B47A-55ED9CD0C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74" y="344106"/>
            <a:ext cx="7395882" cy="4930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2AA28-17EE-40E2-9102-4CCED7F8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8" y="218601"/>
            <a:ext cx="4930588" cy="4930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205A2-859B-41A8-B2CE-8F28A852ECA6}"/>
              </a:ext>
            </a:extLst>
          </p:cNvPr>
          <p:cNvSpPr txBox="1"/>
          <p:nvPr/>
        </p:nvSpPr>
        <p:spPr>
          <a:xfrm>
            <a:off x="198128" y="5710518"/>
            <a:ext cx="43738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latin typeface="Monotype Corsiva" panose="03010101010201010101" pitchFamily="66" charset="0"/>
              </a:rPr>
              <a:t>This </a:t>
            </a:r>
            <a:r>
              <a:rPr lang="en-US" sz="4100" dirty="0" err="1">
                <a:latin typeface="Monotype Corsiva" panose="03010101010201010101" pitchFamily="66" charset="0"/>
              </a:rPr>
              <a:t>Fheere</a:t>
            </a:r>
            <a:r>
              <a:rPr lang="en-US" sz="4100" dirty="0">
                <a:latin typeface="Monotype Corsiva" panose="03010101010201010101" pitchFamily="66" charset="0"/>
              </a:rPr>
              <a:t> Mandap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585F7-597A-4035-A1F8-F7FA3CCEF858}"/>
              </a:ext>
            </a:extLst>
          </p:cNvPr>
          <p:cNvSpPr txBox="1"/>
          <p:nvPr/>
        </p:nvSpPr>
        <p:spPr>
          <a:xfrm>
            <a:off x="6359480" y="5274693"/>
            <a:ext cx="319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With Such Hangings</a:t>
            </a:r>
          </a:p>
        </p:txBody>
      </p:sp>
    </p:spTree>
    <p:extLst>
      <p:ext uri="{BB962C8B-B14F-4D97-AF65-F5344CB8AC3E}">
        <p14:creationId xmlns:p14="http://schemas.microsoft.com/office/powerpoint/2010/main" val="300387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58B35-886A-4C3D-A340-4AE80910D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4460240" cy="4460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DD71E-48BC-458B-B514-7C52FECE4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13" y="0"/>
            <a:ext cx="457529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5BA71-6D43-41AD-9C82-50061455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0" t="20889" r="51597" b="24593"/>
          <a:stretch/>
        </p:blipFill>
        <p:spPr>
          <a:xfrm>
            <a:off x="477521" y="4706544"/>
            <a:ext cx="2641600" cy="2151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68364-D488-4F39-A108-0A1EC9F97167}"/>
              </a:ext>
            </a:extLst>
          </p:cNvPr>
          <p:cNvSpPr txBox="1"/>
          <p:nvPr/>
        </p:nvSpPr>
        <p:spPr>
          <a:xfrm>
            <a:off x="3585882" y="5235388"/>
            <a:ext cx="1945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Ganpati and </a:t>
            </a:r>
            <a:r>
              <a:rPr lang="en-US" dirty="0" err="1"/>
              <a:t>vakratund</a:t>
            </a:r>
            <a:r>
              <a:rPr lang="en-US" dirty="0"/>
              <a:t> Flex at back of </a:t>
            </a:r>
            <a:r>
              <a:rPr lang="en-US" dirty="0" err="1"/>
              <a:t>Fhere</a:t>
            </a:r>
            <a:r>
              <a:rPr lang="en-US" dirty="0"/>
              <a:t> Mandap</a:t>
            </a:r>
          </a:p>
        </p:txBody>
      </p:sp>
    </p:spTree>
    <p:extLst>
      <p:ext uri="{BB962C8B-B14F-4D97-AF65-F5344CB8AC3E}">
        <p14:creationId xmlns:p14="http://schemas.microsoft.com/office/powerpoint/2010/main" val="3228817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04309-3D92-4330-B690-705ECD7B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r="2968" b="1637"/>
          <a:stretch/>
        </p:blipFill>
        <p:spPr>
          <a:xfrm>
            <a:off x="1604682" y="321545"/>
            <a:ext cx="5136778" cy="6536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07C43-19C5-41B9-ACB2-7BF76491A9E5}"/>
              </a:ext>
            </a:extLst>
          </p:cNvPr>
          <p:cNvSpPr txBox="1"/>
          <p:nvPr/>
        </p:nvSpPr>
        <p:spPr>
          <a:xfrm>
            <a:off x="7628965" y="2877671"/>
            <a:ext cx="230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Fhere</a:t>
            </a:r>
            <a:r>
              <a:rPr lang="en-US" dirty="0"/>
              <a:t> Mandap with red and white Flowers</a:t>
            </a:r>
          </a:p>
        </p:txBody>
      </p:sp>
    </p:spTree>
    <p:extLst>
      <p:ext uri="{BB962C8B-B14F-4D97-AF65-F5344CB8AC3E}">
        <p14:creationId xmlns:p14="http://schemas.microsoft.com/office/powerpoint/2010/main" val="38520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BBF15-1197-4995-BC1A-5447270E3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"/>
          <a:stretch/>
        </p:blipFill>
        <p:spPr>
          <a:xfrm>
            <a:off x="386562" y="376925"/>
            <a:ext cx="6059062" cy="6104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CDC33-87AE-47E7-9A10-53207BC031FE}"/>
              </a:ext>
            </a:extLst>
          </p:cNvPr>
          <p:cNvSpPr txBox="1"/>
          <p:nvPr/>
        </p:nvSpPr>
        <p:spPr>
          <a:xfrm>
            <a:off x="7077075" y="2933700"/>
            <a:ext cx="40767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Cambria" panose="02040503050406030204" pitchFamily="18" charset="0"/>
                <a:ea typeface="Cambria" panose="02040503050406030204" pitchFamily="18" charset="0"/>
              </a:rPr>
              <a:t>Couches</a:t>
            </a:r>
          </a:p>
        </p:txBody>
      </p:sp>
    </p:spTree>
    <p:extLst>
      <p:ext uri="{BB962C8B-B14F-4D97-AF65-F5344CB8AC3E}">
        <p14:creationId xmlns:p14="http://schemas.microsoft.com/office/powerpoint/2010/main" val="39533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897B64-F8BB-D1B1-95D8-7984BA982A32}"/>
              </a:ext>
            </a:extLst>
          </p:cNvPr>
          <p:cNvSpPr txBox="1"/>
          <p:nvPr/>
        </p:nvSpPr>
        <p:spPr>
          <a:xfrm>
            <a:off x="3457902" y="2490281"/>
            <a:ext cx="60960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Team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PrestizA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4160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D21B9-3DDA-47D4-9165-3537A9AC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7" y="1389530"/>
            <a:ext cx="3334871" cy="5002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AE3A1-8787-4675-B968-6F4653399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15" y="1616636"/>
            <a:ext cx="7150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0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2D792-3CBC-47C0-9406-4625CF3F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158" y="300317"/>
            <a:ext cx="3802968" cy="625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DB11A-6AE1-469E-9124-7805975A2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4" y="584200"/>
            <a:ext cx="4360514" cy="581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46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D42E5-64EA-4C31-946F-39F4CABFE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09" y="664882"/>
            <a:ext cx="8024846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08960-CE1A-43A4-853B-963D1DFB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914400"/>
            <a:ext cx="7150100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27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578DA-0D3A-4DA1-B545-38936F70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3" y="162046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BDDEE-340B-4614-9400-B4D4D943C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8" y="1385666"/>
            <a:ext cx="7162800" cy="4711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9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20939-9FA8-4632-9954-9A4F0F3D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70" y="576788"/>
            <a:ext cx="5704423" cy="5704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108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97</Words>
  <Application>Microsoft Office PowerPoint</Application>
  <PresentationFormat>Widescreen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Edwardian Script ITC</vt:lpstr>
      <vt:lpstr>Monotype Corsiva</vt:lpstr>
      <vt:lpstr>Times New Roman</vt:lpstr>
      <vt:lpstr>Office Theme</vt:lpstr>
      <vt:lpstr>Wedding décor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Wedding décor</dc:title>
  <dc:creator>swaraj bangre</dc:creator>
  <cp:lastModifiedBy>Shashank Telang</cp:lastModifiedBy>
  <cp:revision>15</cp:revision>
  <dcterms:created xsi:type="dcterms:W3CDTF">2023-05-18T10:34:09Z</dcterms:created>
  <dcterms:modified xsi:type="dcterms:W3CDTF">2023-06-08T03:46:31Z</dcterms:modified>
</cp:coreProperties>
</file>